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3"/>
  </p:handoutMasterIdLst>
  <p:sldIdLst>
    <p:sldId id="258" r:id="rId2"/>
  </p:sldIdLst>
  <p:sldSz cx="10691813" cy="15119350"/>
  <p:notesSz cx="6858000" cy="9144000"/>
  <p:defaultTextStyle>
    <a:defPPr>
      <a:defRPr lang="fr-FR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0"/>
    <p:restoredTop sz="94586"/>
  </p:normalViewPr>
  <p:slideViewPr>
    <p:cSldViewPr snapToGrid="0" snapToObjects="1">
      <p:cViewPr>
        <p:scale>
          <a:sx n="50" d="100"/>
          <a:sy n="50" d="100"/>
        </p:scale>
        <p:origin x="-1692" y="1590"/>
      </p:cViewPr>
      <p:guideLst>
        <p:guide orient="horz" pos="476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648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xmlns="" id="{EF1EA76B-539B-9E4D-860C-CF00E8AA9C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8EA29E0D-E8FF-7A42-8A31-BD56CDF68CC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3AF93-CCF2-AE44-A58B-6B69DFFF83AC}" type="datetimeFigureOut">
              <a:rPr lang="fr-FR" smtClean="0"/>
              <a:t>29/01/2021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7E334299-18D7-6E4D-932F-7AE0B512A2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386F9F3B-0954-6A49-94E4-650EA2AA22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97FDF-E376-9F41-B930-DA80DD1FDD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1298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FI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xmlns="" id="{E10833B6-89C8-8C4F-8618-2BA96667C7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0691813" cy="151193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17500" y="11243311"/>
            <a:ext cx="9994899" cy="8343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bg1"/>
                </a:solidFill>
                <a:latin typeface="Crimson Text" panose="02000503000000000000" pitchFamily="2" charset="77"/>
              </a:defRPr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 dirty="0"/>
              <a:t>Pour le Rotary, l’éducation est un droit. Nous comptons plus d’un million de membres dans le monde qui se</a:t>
            </a:r>
          </a:p>
          <a:p>
            <a:pPr lvl="0"/>
            <a:r>
              <a:rPr lang="fr-FR" dirty="0"/>
              <a:t>rassemblent pour éduquer et inspirer des étudiants au travers de bourses d’études et d’actions. Inspirer la prochaine</a:t>
            </a:r>
          </a:p>
          <a:p>
            <a:pPr lvl="0"/>
            <a:r>
              <a:rPr lang="fr-FR" dirty="0"/>
              <a:t>génération, c’est faire place à l’action. </a:t>
            </a:r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xmlns="" id="{BCEEEB42-B40D-CC4F-969A-7ED4B7425963}"/>
              </a:ext>
            </a:extLst>
          </p:cNvPr>
          <p:cNvSpPr>
            <a:spLocks noGrp="1"/>
          </p:cNvSpPr>
          <p:nvPr>
            <p:ph type="body" sz="half" idx="14" hasCustomPrompt="1"/>
          </p:nvPr>
        </p:nvSpPr>
        <p:spPr>
          <a:xfrm>
            <a:off x="285750" y="6471922"/>
            <a:ext cx="9994899" cy="83439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9600" b="0">
                <a:solidFill>
                  <a:schemeClr val="bg1"/>
                </a:solidFill>
                <a:latin typeface="Edo SZ" panose="02000000000000000000" pitchFamily="2" charset="0"/>
              </a:defRPr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 dirty="0"/>
              <a:t>ACCROCHE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74A25D4E-C708-A94B-AB1E-BE551B928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21126924">
            <a:off x="5222336" y="9517574"/>
            <a:ext cx="5067446" cy="678970"/>
          </a:xfrm>
          <a:prstGeom prst="rect">
            <a:avLst/>
          </a:prstGeom>
        </p:spPr>
        <p:txBody>
          <a:bodyPr anchor="b"/>
          <a:lstStyle>
            <a:lvl1pPr>
              <a:defRPr sz="3742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#FIERS D’ÊTRE ROTARIEN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6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xmlns="" id="{E10833B6-89C8-8C4F-8618-2BA96667C70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0691813" cy="151193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031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200" y="14250527"/>
            <a:ext cx="2578100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 b="1" i="0">
                <a:solidFill>
                  <a:srgbClr val="FFC000"/>
                </a:solidFill>
                <a:latin typeface="Open Sans Condensed" panose="020B0606030504020204" pitchFamily="34" charset="0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</a:lstStyle>
          <a:p>
            <a:r>
              <a:rPr lang="fr-FR" dirty="0"/>
              <a:t>VILLE</a:t>
            </a:r>
          </a:p>
        </p:txBody>
      </p:sp>
    </p:spTree>
    <p:extLst>
      <p:ext uri="{BB962C8B-B14F-4D97-AF65-F5344CB8AC3E}">
        <p14:creationId xmlns:p14="http://schemas.microsoft.com/office/powerpoint/2010/main" val="379182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xmlns="" id="{E84EB2B5-8188-3C40-99AA-573A1743ED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73" y="0"/>
            <a:ext cx="10691127" cy="151193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9DF7D17-6BFB-9A43-AB5C-417FD4E559F7}"/>
              </a:ext>
            </a:extLst>
          </p:cNvPr>
          <p:cNvSpPr/>
          <p:nvPr/>
        </p:nvSpPr>
        <p:spPr>
          <a:xfrm rot="21138692">
            <a:off x="5020204" y="8889075"/>
            <a:ext cx="6034132" cy="98623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015A0C59-CE3F-5C41-BAE6-923F72F9FFEB}"/>
              </a:ext>
            </a:extLst>
          </p:cNvPr>
          <p:cNvSpPr txBox="1">
            <a:spLocks/>
          </p:cNvSpPr>
          <p:nvPr/>
        </p:nvSpPr>
        <p:spPr>
          <a:xfrm rot="21126924">
            <a:off x="5221195" y="9037356"/>
            <a:ext cx="5309194" cy="678970"/>
          </a:xfrm>
          <a:prstGeom prst="rect">
            <a:avLst/>
          </a:prstGeom>
        </p:spPr>
        <p:txBody>
          <a:bodyPr anchor="b"/>
          <a:lstStyle>
            <a:lvl1pPr algn="l" defTabSz="106920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742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#FIERS D’ÊTRE ROTARIENS</a:t>
            </a:r>
            <a:endParaRPr lang="en-US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1635149A-A608-1145-A187-FCE804184D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-16967" y="5464542"/>
            <a:ext cx="10691127" cy="9619952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2A2DFE5D-ED26-B146-A43F-24B17FCE9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lang="fr-FR" dirty="0">
                <a:latin typeface="Sentinel Bold" pitchFamily="2" charset="0"/>
              </a:rPr>
              <a:t>Pour le Rotary, l’éducation est un droit. Nous comptons plus d’un million de membres dans le monde qui se</a:t>
            </a:r>
          </a:p>
          <a:p>
            <a:r>
              <a:rPr lang="fr-FR" dirty="0">
                <a:latin typeface="Sentinel Bold" pitchFamily="2" charset="0"/>
              </a:rPr>
              <a:t>rassemblent pour éduquer et inspirer des étudiants au travers de bourses d’études et d’actions. </a:t>
            </a:r>
            <a:r>
              <a:rPr lang="fr-FR" dirty="0" smtClean="0">
                <a:latin typeface="Sentinel Bold" pitchFamily="2" charset="0"/>
              </a:rPr>
              <a:t/>
            </a:r>
            <a:br>
              <a:rPr lang="fr-FR" dirty="0" smtClean="0">
                <a:latin typeface="Sentinel Bold" pitchFamily="2" charset="0"/>
              </a:rPr>
            </a:br>
            <a:r>
              <a:rPr lang="fr-FR" dirty="0" smtClean="0">
                <a:latin typeface="Sentinel Bold" pitchFamily="2" charset="0"/>
              </a:rPr>
              <a:t>Inspirer </a:t>
            </a:r>
            <a:r>
              <a:rPr lang="fr-FR" dirty="0">
                <a:latin typeface="Sentinel Bold" pitchFamily="2" charset="0"/>
              </a:rPr>
              <a:t>la </a:t>
            </a:r>
            <a:r>
              <a:rPr lang="fr-FR" dirty="0" smtClean="0">
                <a:latin typeface="Sentinel Bold" pitchFamily="2" charset="0"/>
              </a:rPr>
              <a:t>prochaine génération</a:t>
            </a:r>
            <a:r>
              <a:rPr lang="fr-FR" dirty="0">
                <a:latin typeface="Sentinel Bold" pitchFamily="2" charset="0"/>
              </a:rPr>
              <a:t>, c’est faire place à l’action. </a:t>
            </a:r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xmlns="" id="{20CACF16-E0CA-2D40-93C3-77EA2F42D9D2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285750" y="6658055"/>
            <a:ext cx="9994899" cy="834390"/>
          </a:xfrm>
          <a:prstGeom prst="rect">
            <a:avLst/>
          </a:prstGeom>
        </p:spPr>
        <p:txBody>
          <a:bodyPr/>
          <a:lstStyle/>
          <a:p>
            <a:r>
              <a:rPr lang="fr-FR" sz="10000" dirty="0">
                <a:latin typeface="Permanent Marker" panose="02000000000000000000" pitchFamily="2" charset="0"/>
                <a:ea typeface="Permanent Marker" panose="02000000000000000000" pitchFamily="2" charset="0"/>
              </a:rPr>
              <a:t>PROTÉGEONS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xmlns="" id="{7E44D3AB-448E-984F-B350-5D6B994BEC94}"/>
              </a:ext>
            </a:extLst>
          </p:cNvPr>
          <p:cNvSpPr txBox="1">
            <a:spLocks/>
          </p:cNvSpPr>
          <p:nvPr/>
        </p:nvSpPr>
        <p:spPr>
          <a:xfrm>
            <a:off x="5345906" y="14367510"/>
            <a:ext cx="2578100" cy="424627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9460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38921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58381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77841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97301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16762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36222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955682" algn="l" defTabSz="1238921" rtl="0" eaLnBrk="1" latinLnBrk="0" hangingPunct="1">
              <a:defRPr sz="243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rgbClr val="FFC000"/>
                </a:solidFill>
              </a:rPr>
              <a:t>VANNES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xmlns="" id="{4DC0C2B4-EE40-7446-A770-A8F01E072DF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946" y="14269646"/>
            <a:ext cx="1580901" cy="62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</TotalTime>
  <Words>42</Words>
  <Application>Microsoft Office PowerPoint</Application>
  <PresentationFormat>Personnalisé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Pierre Jouadé</cp:lastModifiedBy>
  <cp:revision>35</cp:revision>
  <dcterms:created xsi:type="dcterms:W3CDTF">2020-02-27T14:13:30Z</dcterms:created>
  <dcterms:modified xsi:type="dcterms:W3CDTF">2021-01-29T18:09:56Z</dcterms:modified>
</cp:coreProperties>
</file>